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15"/>
  </p:notesMasterIdLst>
  <p:sldIdLst>
    <p:sldId id="263" r:id="rId3"/>
    <p:sldId id="264" r:id="rId4"/>
    <p:sldId id="266" r:id="rId5"/>
    <p:sldId id="267" r:id="rId6"/>
    <p:sldId id="268" r:id="rId7"/>
    <p:sldId id="272" r:id="rId8"/>
    <p:sldId id="287" r:id="rId9"/>
    <p:sldId id="278" r:id="rId10"/>
    <p:sldId id="279" r:id="rId11"/>
    <p:sldId id="286" r:id="rId12"/>
    <p:sldId id="281" r:id="rId13"/>
    <p:sldId id="26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00"/>
    <a:srgbClr val="990000"/>
    <a:srgbClr val="00CC00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2" autoAdjust="0"/>
    <p:restoredTop sz="94660"/>
  </p:normalViewPr>
  <p:slideViewPr>
    <p:cSldViewPr>
      <p:cViewPr varScale="1">
        <p:scale>
          <a:sx n="77" d="100"/>
          <a:sy n="77" d="100"/>
        </p:scale>
        <p:origin x="93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7A76-28AF-4AC9-AFF6-BA85265BBA84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37580-43EC-4F57-8473-666B49C4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5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B5AA703-8745-46EC-8565-CA513EBC657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8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1737EAD-826D-4CAF-A30B-28D913CB53F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79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056D6-30B0-4414-915F-57E105F1AF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94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2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4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5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7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2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0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5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78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image" Target="../media/image2.jp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3.wav"/><Relationship Id="rId7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audio" Target="../media/audio5.wav"/><Relationship Id="rId10" Type="http://schemas.openxmlformats.org/officeDocument/2006/relationships/image" Target="../media/image25.gif"/><Relationship Id="rId4" Type="http://schemas.openxmlformats.org/officeDocument/2006/relationships/audio" Target="../media/audio4.wav"/><Relationship Id="rId9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5.wav"/><Relationship Id="rId7" Type="http://schemas.openxmlformats.org/officeDocument/2006/relationships/image" Target="../media/image2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10" Type="http://schemas.openxmlformats.org/officeDocument/2006/relationships/image" Target="../media/image3.jpg"/><Relationship Id="rId4" Type="http://schemas.openxmlformats.org/officeDocument/2006/relationships/image" Target="../media/image21.pn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10" Type="http://schemas.openxmlformats.org/officeDocument/2006/relationships/audio" Target="../media/audio1.wav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11" Type="http://schemas.openxmlformats.org/officeDocument/2006/relationships/audio" Target="../media/audio1.wav"/><Relationship Id="rId5" Type="http://schemas.openxmlformats.org/officeDocument/2006/relationships/image" Target="../media/image5.gi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.wmf"/><Relationship Id="rId5" Type="http://schemas.openxmlformats.org/officeDocument/2006/relationships/image" Target="../media/image6.gif"/><Relationship Id="rId10" Type="http://schemas.openxmlformats.org/officeDocument/2006/relationships/image" Target="../media/image10.jpg"/><Relationship Id="rId4" Type="http://schemas.openxmlformats.org/officeDocument/2006/relationships/audio" Target="../media/audio1.wav"/><Relationship Id="rId9" Type="http://schemas.openxmlformats.org/officeDocument/2006/relationships/image" Target="../media/image9.jpeg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wmf"/><Relationship Id="rId4" Type="http://schemas.openxmlformats.org/officeDocument/2006/relationships/image" Target="../media/image6.gif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7.png"/><Relationship Id="rId5" Type="http://schemas.openxmlformats.org/officeDocument/2006/relationships/audio" Target="../media/audio4.wav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5.gif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ctrTitle"/>
          </p:nvPr>
        </p:nvSpPr>
        <p:spPr>
          <a:xfrm flipH="1">
            <a:off x="685800" y="342900"/>
            <a:ext cx="76200" cy="57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1</a:t>
            </a:r>
          </a:p>
        </p:txBody>
      </p:sp>
      <p:pic>
        <p:nvPicPr>
          <p:cNvPr id="2051" name="Picture 898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8"/>
            <a:ext cx="9144000" cy="51387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800" y="438150"/>
            <a:ext cx="68559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sz="2400" b="1" dirty="0">
                <a:ln w="1016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ỦY BAN NHÂN DÂN QUẬN </a:t>
            </a:r>
            <a:r>
              <a:rPr lang="en-US" sz="2800" b="1" dirty="0">
                <a:ln w="1016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PHÚ NHUẬN</a:t>
            </a:r>
            <a:endParaRPr lang="vi-VN" sz="2400" b="1" dirty="0">
              <a:ln w="1016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200" b="1" dirty="0">
                <a:ln w="1016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TRƯỜNG TIỂU HỌC NGUYỄN ĐÌNH CHÍNH</a:t>
            </a:r>
            <a:endParaRPr lang="vi-VN" sz="2200" b="1" dirty="0">
              <a:ln w="1016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0800" y="1962150"/>
            <a:ext cx="3082942" cy="15081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imes New Roman" pitchFamily="18" charset="0"/>
              </a:rPr>
              <a:t>MÔN </a:t>
            </a:r>
            <a:r>
              <a:rPr lang="en-US" sz="48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imes New Roman" pitchFamily="18" charset="0"/>
              </a:rPr>
              <a:t>TOÁN</a:t>
            </a:r>
            <a:br>
              <a:rPr lang="en-US" sz="4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imes New Roman" pitchFamily="18" charset="0"/>
              </a:rPr>
            </a:br>
            <a:r>
              <a:rPr lang="en-US" sz="4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imes New Roman" pitchFamily="18" charset="0"/>
              </a:rPr>
              <a:t>LỚP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25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95" y="2653159"/>
            <a:ext cx="1475520" cy="1753085"/>
          </a:xfrm>
          <a:prstGeom prst="rect">
            <a:avLst/>
          </a:prstGeom>
        </p:spPr>
      </p:pic>
      <p:grpSp>
        <p:nvGrpSpPr>
          <p:cNvPr id="8" name="Đúng"/>
          <p:cNvGrpSpPr/>
          <p:nvPr/>
        </p:nvGrpSpPr>
        <p:grpSpPr>
          <a:xfrm>
            <a:off x="3299625" y="2653160"/>
            <a:ext cx="1614478" cy="1766511"/>
            <a:chOff x="2982190" y="1219200"/>
            <a:chExt cx="2732809" cy="3962400"/>
          </a:xfrm>
        </p:grpSpPr>
        <p:sp>
          <p:nvSpPr>
            <p:cNvPr id="9" name="Rectangle 8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124" name="Picture 4" descr="D:\background\water\animated-bubble-clipart-8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44" y="2319276"/>
            <a:ext cx="1096059" cy="150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48000" y="2327356"/>
            <a:ext cx="2156478" cy="2377994"/>
            <a:chOff x="2334491" y="533400"/>
            <a:chExt cx="3990109" cy="5334000"/>
          </a:xfrm>
        </p:grpSpPr>
        <p:sp>
          <p:nvSpPr>
            <p:cNvPr id="5" name="Snip4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Snip 6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1" y="2326035"/>
            <a:ext cx="2021672" cy="2360266"/>
            <a:chOff x="2334491" y="533400"/>
            <a:chExt cx="3990109" cy="5334000"/>
          </a:xfrm>
        </p:grpSpPr>
        <p:sp>
          <p:nvSpPr>
            <p:cNvPr id="12" name="Snip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514600" y="761999"/>
              <a:ext cx="3657599" cy="4876799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Snip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Sai"/>
          <p:cNvGrpSpPr/>
          <p:nvPr/>
        </p:nvGrpSpPr>
        <p:grpSpPr>
          <a:xfrm>
            <a:off x="457201" y="2634111"/>
            <a:ext cx="1540868" cy="1753341"/>
            <a:chOff x="2982190" y="1219200"/>
            <a:chExt cx="2732809" cy="3962400"/>
          </a:xfrm>
        </p:grpSpPr>
        <p:sp>
          <p:nvSpPr>
            <p:cNvPr id="16" name="Rectangle 15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Or 16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No"/>
          <p:cNvSpPr txBox="1">
            <a:spLocks/>
          </p:cNvSpPr>
          <p:nvPr/>
        </p:nvSpPr>
        <p:spPr>
          <a:xfrm>
            <a:off x="228601" y="1777456"/>
            <a:ext cx="2021672" cy="540369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A. 23cm</a:t>
            </a:r>
          </a:p>
        </p:txBody>
      </p:sp>
      <p:pic>
        <p:nvPicPr>
          <p:cNvPr id="5123" name="Picture 3" descr="D:\background\water\sddfffdg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773" y="3463192"/>
            <a:ext cx="903909" cy="9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background\water\20j0 (26)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56" y="4026531"/>
            <a:ext cx="4891087" cy="13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YEs"/>
          <p:cNvSpPr txBox="1">
            <a:spLocks/>
          </p:cNvSpPr>
          <p:nvPr/>
        </p:nvSpPr>
        <p:spPr>
          <a:xfrm>
            <a:off x="3064589" y="1778777"/>
            <a:ext cx="2126525" cy="54442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B. 20cm 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604065" y="9034"/>
            <a:ext cx="0" cy="17227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6477000" y="568822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…cm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07255" y="127660"/>
            <a:ext cx="53054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quyển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vở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903128" y="2345084"/>
            <a:ext cx="2021672" cy="2360266"/>
            <a:chOff x="2334491" y="533400"/>
            <a:chExt cx="3990109" cy="5334000"/>
          </a:xfrm>
        </p:grpSpPr>
        <p:sp>
          <p:nvSpPr>
            <p:cNvPr id="28" name="Snip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ame 28"/>
            <p:cNvSpPr/>
            <p:nvPr/>
          </p:nvSpPr>
          <p:spPr>
            <a:xfrm>
              <a:off x="2514600" y="761999"/>
              <a:ext cx="3657599" cy="4876799"/>
            </a:xfrm>
            <a:prstGeom prst="fram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Snip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Sai"/>
          <p:cNvGrpSpPr/>
          <p:nvPr/>
        </p:nvGrpSpPr>
        <p:grpSpPr>
          <a:xfrm>
            <a:off x="6155332" y="2653160"/>
            <a:ext cx="1540868" cy="1753341"/>
            <a:chOff x="2982190" y="1219200"/>
            <a:chExt cx="2732809" cy="3962400"/>
          </a:xfrm>
        </p:grpSpPr>
        <p:sp>
          <p:nvSpPr>
            <p:cNvPr id="36" name="Rectangle 35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lowchart: Or 36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No"/>
          <p:cNvSpPr txBox="1">
            <a:spLocks/>
          </p:cNvSpPr>
          <p:nvPr/>
        </p:nvSpPr>
        <p:spPr>
          <a:xfrm>
            <a:off x="5903128" y="1796505"/>
            <a:ext cx="2021672" cy="540369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19cm</a:t>
            </a:r>
          </a:p>
        </p:txBody>
      </p:sp>
      <p:sp>
        <p:nvSpPr>
          <p:cNvPr id="49" name="Oval 48"/>
          <p:cNvSpPr/>
          <p:nvPr/>
        </p:nvSpPr>
        <p:spPr>
          <a:xfrm>
            <a:off x="5230812" y="594222"/>
            <a:ext cx="865188" cy="863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230812" y="603747"/>
            <a:ext cx="865188" cy="863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230812" y="594222"/>
            <a:ext cx="865188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232400" y="581522"/>
            <a:ext cx="863600" cy="863600"/>
          </a:xfrm>
          <a:prstGeom prst="ellipse">
            <a:avLst/>
          </a:prstGeom>
          <a:solidFill>
            <a:srgbClr val="FC1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232400" y="568821"/>
            <a:ext cx="863600" cy="898525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27" y="67448"/>
            <a:ext cx="1423139" cy="1664356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8382000" y="91258"/>
            <a:ext cx="673002" cy="3850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20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8" grpId="0" animBg="1"/>
      <p:bldP spid="49" grpId="0" bldLvl="0" animBg="1"/>
      <p:bldP spid="49" grpId="1" bldLvl="0" animBg="1"/>
      <p:bldP spid="50" grpId="0" bldLvl="0" animBg="1"/>
      <p:bldP spid="50" grpId="1" bldLvl="0" animBg="1"/>
      <p:bldP spid="51" grpId="0" bldLvl="0" animBg="1"/>
      <p:bldP spid="51" grpId="1" bldLvl="0" animBg="1"/>
      <p:bldP spid="52" grpId="0" bldLvl="0" animBg="1"/>
      <p:bldP spid="52" grpId="1" bldLvl="0" animBg="1"/>
      <p:bldP spid="53" grpId="0" bldLvl="0" animBg="1"/>
      <p:bldP spid="53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739595"/>
            <a:ext cx="1600200" cy="1584756"/>
          </a:xfrm>
          <a:prstGeom prst="rect">
            <a:avLst/>
          </a:prstGeom>
        </p:spPr>
      </p:pic>
      <p:grpSp>
        <p:nvGrpSpPr>
          <p:cNvPr id="8" name="Đúng"/>
          <p:cNvGrpSpPr/>
          <p:nvPr/>
        </p:nvGrpSpPr>
        <p:grpSpPr>
          <a:xfrm>
            <a:off x="5791200" y="2642186"/>
            <a:ext cx="1789239" cy="1779985"/>
            <a:chOff x="2982190" y="1219200"/>
            <a:chExt cx="2732809" cy="3962400"/>
          </a:xfrm>
        </p:grpSpPr>
        <p:sp>
          <p:nvSpPr>
            <p:cNvPr id="9" name="Rectangle 8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124" name="Picture 4" descr="D:\background\water\animated-bubble-clipart-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32" y="2326034"/>
            <a:ext cx="1042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32187" y="2334113"/>
            <a:ext cx="2389909" cy="2396133"/>
            <a:chOff x="2334491" y="533400"/>
            <a:chExt cx="3990109" cy="5334000"/>
          </a:xfrm>
        </p:grpSpPr>
        <p:sp>
          <p:nvSpPr>
            <p:cNvPr id="5" name="Snip4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Snip 6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3319" y="2326034"/>
            <a:ext cx="2389909" cy="2396133"/>
            <a:chOff x="2334491" y="533400"/>
            <a:chExt cx="3990109" cy="5334000"/>
          </a:xfrm>
        </p:grpSpPr>
        <p:sp>
          <p:nvSpPr>
            <p:cNvPr id="12" name="Snip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Snip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Sai"/>
          <p:cNvGrpSpPr/>
          <p:nvPr/>
        </p:nvGrpSpPr>
        <p:grpSpPr>
          <a:xfrm>
            <a:off x="1958152" y="2634111"/>
            <a:ext cx="1636839" cy="1779985"/>
            <a:chOff x="2982190" y="1219200"/>
            <a:chExt cx="2732809" cy="3962400"/>
          </a:xfrm>
        </p:grpSpPr>
        <p:sp>
          <p:nvSpPr>
            <p:cNvPr id="16" name="Rectangle 15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Or 16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No"/>
          <p:cNvSpPr txBox="1">
            <a:spLocks/>
          </p:cNvSpPr>
          <p:nvPr/>
        </p:nvSpPr>
        <p:spPr>
          <a:xfrm>
            <a:off x="1573319" y="1777456"/>
            <a:ext cx="2389909" cy="54858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A. </a:t>
            </a:r>
          </a:p>
        </p:txBody>
      </p:sp>
      <p:pic>
        <p:nvPicPr>
          <p:cNvPr id="5123" name="Picture 3" descr="D:\background\water\sddfffdg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2551699"/>
            <a:ext cx="903909" cy="9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background\water\20j0 (26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66" y="3558331"/>
            <a:ext cx="4891087" cy="13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YEs"/>
          <p:cNvSpPr txBox="1">
            <a:spLocks/>
          </p:cNvSpPr>
          <p:nvPr/>
        </p:nvSpPr>
        <p:spPr>
          <a:xfrm>
            <a:off x="5548778" y="1785534"/>
            <a:ext cx="2356714" cy="54858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B. </a:t>
            </a:r>
          </a:p>
        </p:txBody>
      </p:sp>
      <p:pic>
        <p:nvPicPr>
          <p:cNvPr id="31" name="Picture 6" descr="C:\Users\TOSHIBA\Desktop\z2751773001743_dcc2d8d694cca8f7907db5dd71750c3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32" y="4"/>
            <a:ext cx="2066925" cy="173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6934200" y="9034"/>
            <a:ext cx="0" cy="17227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5943600" y="53645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…cm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07254" y="127660"/>
            <a:ext cx="56839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quyển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vở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085"/>
            <a:ext cx="9144000" cy="5154930"/>
          </a:xfrm>
          <a:prstGeom prst="rect">
            <a:avLst/>
          </a:prstGeom>
        </p:spPr>
      </p:pic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927100" y="-20241"/>
            <a:ext cx="7245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Thực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hành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đo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độ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dài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(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tiếp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theo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1066800" y="1428750"/>
            <a:ext cx="72453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1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727333" y="38564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295400" y="1771650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dirty="0">
              <a:solidFill>
                <a:srgbClr val="FF0000"/>
              </a:solidFill>
              <a:latin typeface=".VnTifani HeavyH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20"/>
            <a:ext cx="9144000" cy="5158920"/>
          </a:xfrm>
          <a:prstGeom prst="rect">
            <a:avLst/>
          </a:prstGeom>
        </p:spPr>
      </p:pic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900521" y="819150"/>
            <a:ext cx="679567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 CÁC 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HỌC GIỎI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CHĂM NGOAN </a:t>
            </a:r>
          </a:p>
        </p:txBody>
      </p:sp>
      <p:pic>
        <p:nvPicPr>
          <p:cNvPr id="19" name="Picture 13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1136650"/>
            <a:ext cx="1447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3490"/>
            <a:ext cx="1447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975" y="4099370"/>
            <a:ext cx="1147089" cy="101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0521" y="2426553"/>
            <a:ext cx="70381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1377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" y="0"/>
            <a:ext cx="9144000" cy="5154930"/>
          </a:xfrm>
          <a:prstGeom prst="rect">
            <a:avLst/>
          </a:prstGeom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066800" y="1504950"/>
            <a:ext cx="7239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Thực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hành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đo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độ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dài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(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tiếp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theo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3178925" y="819150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3200" u="sng" dirty="0" err="1">
                <a:latin typeface="Times New Roman" pitchFamily="18" charset="0"/>
                <a:ea typeface="宋体" pitchFamily="2" charset="-122"/>
              </a:rPr>
              <a:t>Toán</a:t>
            </a:r>
            <a:endParaRPr lang="en-US" altLang="zh-CN" sz="3200" u="sng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FAE96F-FCE0-4D31-A228-3069799170FB}"/>
              </a:ext>
            </a:extLst>
          </p:cNvPr>
          <p:cNvSpPr txBox="1"/>
          <p:nvPr/>
        </p:nvSpPr>
        <p:spPr>
          <a:xfrm>
            <a:off x="1905000" y="234375"/>
            <a:ext cx="5696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23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82655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3813" y="1148775"/>
            <a:ext cx="50530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1a)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948775"/>
              </p:ext>
            </p:extLst>
          </p:nvPr>
        </p:nvGraphicFramePr>
        <p:xfrm>
          <a:off x="95251" y="1869282"/>
          <a:ext cx="8667749" cy="21899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36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7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1m32cm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1m15cm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5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Hằng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1m20cm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5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Minh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1m25cm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Tú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1m20cm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74" name="Picture 2" descr="BA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28032" y="4454192"/>
            <a:ext cx="4800600" cy="7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10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07" y="4323613"/>
            <a:ext cx="628650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11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9223" y="4268908"/>
            <a:ext cx="609600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21782" y="2208712"/>
            <a:ext cx="5842000" cy="4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78139" y="2571750"/>
            <a:ext cx="5729287" cy="4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00363" y="2955338"/>
            <a:ext cx="5727700" cy="4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78139" y="3338926"/>
            <a:ext cx="5729288" cy="4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88458" y="3679547"/>
            <a:ext cx="5729287" cy="4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927100" y="-20241"/>
            <a:ext cx="7245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Thực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hành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đo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độ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dài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(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tiếp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theo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3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28600" y="3009840"/>
            <a:ext cx="9012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  b)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000" dirty="0" err="1">
                <a:latin typeface="Times New Roman" pitchFamily="18" charset="0"/>
              </a:rPr>
              <a:t>Nêu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chiều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cao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của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bạn</a:t>
            </a:r>
            <a:r>
              <a:rPr lang="en-US" altLang="en-US" sz="2000" dirty="0">
                <a:latin typeface="Times New Roman" pitchFamily="18" charset="0"/>
              </a:rPr>
              <a:t> Minh </a:t>
            </a:r>
            <a:r>
              <a:rPr lang="en-US" altLang="en-US" sz="2000" dirty="0" err="1">
                <a:latin typeface="Times New Roman" pitchFamily="18" charset="0"/>
              </a:rPr>
              <a:t>và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bạn</a:t>
            </a:r>
            <a:r>
              <a:rPr lang="en-US" altLang="en-US" sz="2000" dirty="0">
                <a:latin typeface="Times New Roman" pitchFamily="18" charset="0"/>
              </a:rPr>
              <a:t> Nam.</a:t>
            </a: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887414" y="-75009"/>
            <a:ext cx="72850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Thực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hành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đo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độ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dài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(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tiếp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theo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202151"/>
              </p:ext>
            </p:extLst>
          </p:nvPr>
        </p:nvGraphicFramePr>
        <p:xfrm>
          <a:off x="1015426" y="1051938"/>
          <a:ext cx="7823774" cy="18246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73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7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 cao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 32cm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xăng-ti-mét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 15cm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lăm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xăng-ti-mét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Hằng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 20cm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Hằng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xăng-ti-mét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Minh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 25cm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lăm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xăng-ti-mét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Tú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 20cm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Tú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xăng-ti-mét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14400" y="3304712"/>
            <a:ext cx="30091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0" y="3609753"/>
            <a:ext cx="29530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38200" y="4248150"/>
            <a:ext cx="3248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Bạn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cao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nhất</a:t>
            </a:r>
            <a:r>
              <a:rPr lang="en-US" altLang="en-US" sz="2000" dirty="0">
                <a:latin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14400" y="4552950"/>
            <a:ext cx="2700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dirty="0" err="1">
                <a:latin typeface="Times New Roman" pitchFamily="18" charset="0"/>
              </a:rPr>
              <a:t>Bạn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thấp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nhất</a:t>
            </a:r>
            <a:r>
              <a:rPr lang="en-US" altLang="en-US" sz="2000" dirty="0">
                <a:latin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0" y="4248150"/>
            <a:ext cx="2424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Hương</a:t>
            </a:r>
            <a:r>
              <a:rPr lang="en-US" sz="2000" dirty="0">
                <a:latin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86061" y="4552950"/>
            <a:ext cx="1908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</a:rPr>
              <a:t> Nam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04056" y="2216639"/>
            <a:ext cx="12972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1m 25cm</a:t>
            </a:r>
          </a:p>
        </p:txBody>
      </p:sp>
      <p:sp>
        <p:nvSpPr>
          <p:cNvPr id="11305" name="TextBox 2"/>
          <p:cNvSpPr txBox="1">
            <a:spLocks noChangeArrowheads="1"/>
          </p:cNvSpPr>
          <p:nvPr/>
        </p:nvSpPr>
        <p:spPr bwMode="auto">
          <a:xfrm>
            <a:off x="2399143" y="1618883"/>
            <a:ext cx="2208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1m 15cm</a:t>
            </a:r>
          </a:p>
        </p:txBody>
      </p:sp>
      <p:pic>
        <p:nvPicPr>
          <p:cNvPr id="11311" name="Picture 10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940" y="-231055"/>
            <a:ext cx="742575" cy="118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182765" y="715119"/>
            <a:ext cx="7387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1a)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78873" y="3928952"/>
            <a:ext cx="61791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000" dirty="0" err="1">
                <a:latin typeface="Times New Roman" pitchFamily="18" charset="0"/>
              </a:rPr>
              <a:t>Trong</a:t>
            </a:r>
            <a:r>
              <a:rPr lang="en-US" altLang="en-US" sz="2000" dirty="0">
                <a:latin typeface="Times New Roman" pitchFamily="18" charset="0"/>
              </a:rPr>
              <a:t> 5 </a:t>
            </a:r>
            <a:r>
              <a:rPr lang="en-US" altLang="en-US" sz="2000" dirty="0" err="1">
                <a:latin typeface="Times New Roman" pitchFamily="18" charset="0"/>
              </a:rPr>
              <a:t>bạn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en-US" altLang="en-US" sz="2000" dirty="0" err="1">
                <a:latin typeface="Times New Roman" pitchFamily="18" charset="0"/>
              </a:rPr>
              <a:t>bạn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nào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cao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nhất</a:t>
            </a:r>
            <a:r>
              <a:rPr lang="en-US" altLang="en-US" sz="2000" dirty="0">
                <a:latin typeface="Times New Roman" pitchFamily="18" charset="0"/>
              </a:rPr>
              <a:t>? </a:t>
            </a:r>
            <a:r>
              <a:rPr lang="en-US" altLang="en-US" sz="2000" dirty="0" err="1">
                <a:latin typeface="Times New Roman" pitchFamily="18" charset="0"/>
              </a:rPr>
              <a:t>Bạn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nào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thấp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nhất</a:t>
            </a:r>
            <a:r>
              <a:rPr lang="en-US" altLang="en-US" sz="2000" dirty="0">
                <a:latin typeface="Times New Roman" pitchFamily="18" charset="0"/>
              </a:rPr>
              <a:t>?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2397189" y="1309859"/>
            <a:ext cx="15263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1m 32cm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2397189" y="1614120"/>
            <a:ext cx="1751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1m 15cm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1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834 L 0.14827 0.206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14201 0.3759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8" grpId="0"/>
      <p:bldP spid="9" grpId="0"/>
      <p:bldP spid="13" grpId="0"/>
      <p:bldP spid="14" grpId="0"/>
      <p:bldP spid="15" grpId="0"/>
      <p:bldP spid="15" grpId="1"/>
      <p:bldP spid="16" grpId="0"/>
      <p:bldP spid="16" grpId="1"/>
      <p:bldP spid="2" grpId="0"/>
      <p:bldP spid="2" grpId="1"/>
      <p:bldP spid="11305" grpId="0"/>
      <p:bldP spid="11305" grpId="1"/>
      <p:bldP spid="18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76200" y="1195893"/>
            <a:ext cx="88058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dirty="0">
                <a:latin typeface="Times New Roman" pitchFamily="18" charset="0"/>
              </a:rPr>
              <a:t>2 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7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331757"/>
              </p:ext>
            </p:extLst>
          </p:nvPr>
        </p:nvGraphicFramePr>
        <p:xfrm>
          <a:off x="2260047" y="2190750"/>
          <a:ext cx="4941888" cy="2523039"/>
        </p:xfrm>
        <a:graphic>
          <a:graphicData uri="http://schemas.openxmlformats.org/drawingml/2006/table">
            <a:tbl>
              <a:tblPr/>
              <a:tblGrid>
                <a:gridCol w="2470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19600" y="2658130"/>
            <a:ext cx="2951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1m 70cm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57400" y="2658130"/>
            <a:ext cx="295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57400" y="3486150"/>
            <a:ext cx="295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57400" y="3028950"/>
            <a:ext cx="295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57400" y="3790950"/>
            <a:ext cx="2952750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46" name="Picture 11" descr="Copy (2) of chimh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97" y="3908140"/>
            <a:ext cx="1090602" cy="136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Picture 32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0" cy="8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DatHugPC\Desktop\thuoc-day-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698098"/>
            <a:ext cx="1368797" cy="110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DatHugPC\Desktop\thuoc-day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494126"/>
            <a:ext cx="1177334" cy="117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0667">
            <a:off x="7283870" y="3565820"/>
            <a:ext cx="1773922" cy="62504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2" y="2165806"/>
            <a:ext cx="1893911" cy="2741949"/>
          </a:xfrm>
          <a:prstGeom prst="rect">
            <a:avLst/>
          </a:prstGeom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927100" y="-20241"/>
            <a:ext cx="7245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Thực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hành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đo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độ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dài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(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tiếp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theo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5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2"/>
          <p:cNvSpPr txBox="1">
            <a:spLocks noChangeArrowheads="1"/>
          </p:cNvSpPr>
          <p:nvPr/>
        </p:nvSpPr>
        <p:spPr bwMode="auto">
          <a:xfrm>
            <a:off x="637236" y="4182130"/>
            <a:ext cx="75352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dirty="0">
                <a:latin typeface="Times New Roman" pitchFamily="18" charset="0"/>
              </a:rPr>
              <a:t>2 b) Ở </a:t>
            </a:r>
            <a:r>
              <a:rPr lang="en-US" altLang="en-US" sz="2400" dirty="0" err="1">
                <a:latin typeface="Times New Roman" pitchFamily="18" charset="0"/>
              </a:rPr>
              <a:t>nhà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em</a:t>
            </a:r>
            <a:r>
              <a:rPr lang="en-US" altLang="en-US" sz="2400" dirty="0">
                <a:latin typeface="Times New Roman" pitchFamily="18" charset="0"/>
              </a:rPr>
              <a:t>, ai </a:t>
            </a:r>
            <a:r>
              <a:rPr lang="en-US" altLang="en-US" sz="2400" dirty="0" err="1">
                <a:latin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người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cao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nhất</a:t>
            </a:r>
            <a:r>
              <a:rPr lang="en-US" altLang="en-US" sz="2400" dirty="0">
                <a:latin typeface="Times New Roman" pitchFamily="18" charset="0"/>
              </a:rPr>
              <a:t>? Ai </a:t>
            </a:r>
            <a:r>
              <a:rPr lang="en-US" altLang="en-US" sz="2400" dirty="0" err="1">
                <a:latin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người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thấp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nhất</a:t>
            </a:r>
            <a:r>
              <a:rPr lang="en-US" altLang="en-US" sz="2400" dirty="0">
                <a:latin typeface="Times New Roman" pitchFamily="18" charset="0"/>
              </a:rPr>
              <a:t>?</a:t>
            </a:r>
          </a:p>
        </p:txBody>
      </p:sp>
      <p:pic>
        <p:nvPicPr>
          <p:cNvPr id="12330" name="Picture 11" descr="Copy (2) of chim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039" y="4153877"/>
            <a:ext cx="1103961" cy="104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1" name="Picture 3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1413" cy="101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420690"/>
              </p:ext>
            </p:extLst>
          </p:nvPr>
        </p:nvGraphicFramePr>
        <p:xfrm>
          <a:off x="1957388" y="1428750"/>
          <a:ext cx="4941888" cy="2523039"/>
        </p:xfrm>
        <a:graphic>
          <a:graphicData uri="http://schemas.openxmlformats.org/drawingml/2006/table">
            <a:tbl>
              <a:tblPr/>
              <a:tblGrid>
                <a:gridCol w="2470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 70cm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Chị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 Box 72"/>
          <p:cNvSpPr txBox="1">
            <a:spLocks noChangeArrowheads="1"/>
          </p:cNvSpPr>
          <p:nvPr/>
        </p:nvSpPr>
        <p:spPr bwMode="auto">
          <a:xfrm>
            <a:off x="685800" y="120015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dirty="0">
                <a:latin typeface="Times New Roman" pitchFamily="18" charset="0"/>
              </a:rPr>
              <a:t>2 a)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927100" y="-20241"/>
            <a:ext cx="7245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Thực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hành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đo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độ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dài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(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tiếp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theo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"/>
            <a:ext cx="9144000" cy="5154930"/>
          </a:xfrm>
          <a:prstGeom prst="rect">
            <a:avLst/>
          </a:prstGeom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066799" y="742950"/>
            <a:ext cx="7239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Arial" charset="0"/>
              </a:rPr>
              <a:t>Thực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Arial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Arial" charset="0"/>
              </a:rPr>
              <a:t>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Arial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Arial" charset="0"/>
              </a:rPr>
              <a:t>đo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Arial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Arial" charset="0"/>
              </a:rPr>
              <a:t>độ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Arial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Arial" charset="0"/>
              </a:rPr>
              <a:t>dài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Arial" charset="0"/>
              </a:rPr>
              <a:t> (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Arial" charset="0"/>
              </a:rPr>
              <a:t>tiếp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Arial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Arial" charset="0"/>
              </a:rPr>
              <a:t>theo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Arial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3162300" y="135345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Arial" charset="0"/>
              </a:rPr>
              <a:t>Toán</a:t>
            </a:r>
            <a:endParaRPr kumimoji="0" lang="en-US" altLang="zh-CN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5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501">
            <a:off x="517739" y="1977196"/>
            <a:ext cx="6432135" cy="2103515"/>
          </a:xfrm>
        </p:spPr>
        <p:txBody>
          <a:bodyPr>
            <a:prstTxWarp prst="textCurveDown">
              <a:avLst/>
            </a:prstTxWarp>
            <a:normAutofit/>
          </a:bodyPr>
          <a:lstStyle/>
          <a:p>
            <a:r>
              <a:rPr lang="en-US" sz="5400" b="1" dirty="0" err="1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Cánh</a:t>
            </a:r>
            <a:r>
              <a:rPr lang="en-US" sz="5400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cửa</a:t>
            </a:r>
            <a:r>
              <a:rPr lang="en-US" sz="5400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thần</a:t>
            </a:r>
            <a:r>
              <a:rPr lang="en-US" sz="5400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kì</a:t>
            </a:r>
            <a:r>
              <a:rPr lang="en-US" sz="5400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2050" name="Picture 2" descr="D:\background\character\pintuajai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7185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15031" y="3114355"/>
            <a:ext cx="1365267" cy="146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429000" y="2693630"/>
            <a:ext cx="2259044" cy="2280582"/>
            <a:chOff x="2334491" y="533400"/>
            <a:chExt cx="3990109" cy="5334000"/>
          </a:xfrm>
        </p:grpSpPr>
        <p:sp>
          <p:nvSpPr>
            <p:cNvPr id="5" name="Snip 4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Snip 6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đúng"/>
          <p:cNvGrpSpPr/>
          <p:nvPr/>
        </p:nvGrpSpPr>
        <p:grpSpPr>
          <a:xfrm>
            <a:off x="3764212" y="3027857"/>
            <a:ext cx="1656632" cy="1694147"/>
            <a:chOff x="2854971" y="1219201"/>
            <a:chExt cx="2732811" cy="3962399"/>
          </a:xfrm>
        </p:grpSpPr>
        <p:sp>
          <p:nvSpPr>
            <p:cNvPr id="9" name="Rectangle 8"/>
            <p:cNvSpPr/>
            <p:nvPr/>
          </p:nvSpPr>
          <p:spPr>
            <a:xfrm>
              <a:off x="2854971" y="1219201"/>
              <a:ext cx="2732811" cy="396239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5181600" y="2895601"/>
              <a:ext cx="381000" cy="380999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84" name="Picture 12" descr="D:\background\character\snake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8" y="3562937"/>
            <a:ext cx="1909226" cy="13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04807" y="2685550"/>
            <a:ext cx="2180511" cy="2301521"/>
            <a:chOff x="2334491" y="533400"/>
            <a:chExt cx="3990109" cy="5334000"/>
          </a:xfrm>
        </p:grpSpPr>
        <p:sp>
          <p:nvSpPr>
            <p:cNvPr id="12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sai"/>
          <p:cNvGrpSpPr/>
          <p:nvPr/>
        </p:nvGrpSpPr>
        <p:grpSpPr>
          <a:xfrm>
            <a:off x="633582" y="2993628"/>
            <a:ext cx="1549481" cy="1709702"/>
            <a:chOff x="3202659" y="1219200"/>
            <a:chExt cx="2512340" cy="3962400"/>
          </a:xfrm>
        </p:grpSpPr>
        <p:sp>
          <p:nvSpPr>
            <p:cNvPr id="16" name="Rectangle 15"/>
            <p:cNvSpPr/>
            <p:nvPr/>
          </p:nvSpPr>
          <p:spPr>
            <a:xfrm>
              <a:off x="3202659" y="1219200"/>
              <a:ext cx="2512340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Or 16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YEs"/>
          <p:cNvSpPr txBox="1">
            <a:spLocks/>
          </p:cNvSpPr>
          <p:nvPr/>
        </p:nvSpPr>
        <p:spPr>
          <a:xfrm>
            <a:off x="3445590" y="2145051"/>
            <a:ext cx="2227667" cy="52212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B. 24cm</a:t>
            </a:r>
          </a:p>
        </p:txBody>
      </p:sp>
      <p:sp>
        <p:nvSpPr>
          <p:cNvPr id="19" name="No"/>
          <p:cNvSpPr txBox="1">
            <a:spLocks/>
          </p:cNvSpPr>
          <p:nvPr/>
        </p:nvSpPr>
        <p:spPr>
          <a:xfrm>
            <a:off x="341172" y="2136972"/>
            <a:ext cx="2097228" cy="52692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A. 18cm</a:t>
            </a:r>
          </a:p>
        </p:txBody>
      </p:sp>
      <p:pic>
        <p:nvPicPr>
          <p:cNvPr id="3078" name="Picture 6" descr="D:\background\character\owl-h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57" y="1504950"/>
            <a:ext cx="905065" cy="66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background\character\Monkey-PN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71095"/>
            <a:ext cx="1636839" cy="122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background\character\animal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692" y="3328389"/>
            <a:ext cx="1135708" cy="115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background\character\1781866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2400064"/>
            <a:ext cx="1392038" cy="104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C:\Users\TOSHIBA\Desktop\giai-bai-tap-sgk-toan-lop-3-hoc-ki-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75" y="42662"/>
            <a:ext cx="1831271" cy="175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>
            <a:off x="7162800" y="22135"/>
            <a:ext cx="0" cy="1798982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5"/>
          <p:cNvSpPr txBox="1">
            <a:spLocks noChangeArrowheads="1"/>
          </p:cNvSpPr>
          <p:nvPr/>
        </p:nvSpPr>
        <p:spPr bwMode="auto">
          <a:xfrm>
            <a:off x="6193735" y="628055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…cm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-21882" y="32395"/>
            <a:ext cx="69017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chiều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quyển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2" name="Picture 12" descr="D:\background\character\snake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808" y="3571016"/>
            <a:ext cx="1909226" cy="13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6477007" y="2693629"/>
            <a:ext cx="2180511" cy="2301521"/>
            <a:chOff x="2334491" y="533400"/>
            <a:chExt cx="3990109" cy="5334000"/>
          </a:xfrm>
        </p:grpSpPr>
        <p:sp>
          <p:nvSpPr>
            <p:cNvPr id="34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ame 36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sai"/>
          <p:cNvGrpSpPr/>
          <p:nvPr/>
        </p:nvGrpSpPr>
        <p:grpSpPr>
          <a:xfrm>
            <a:off x="6800093" y="2975168"/>
            <a:ext cx="1549481" cy="1709702"/>
            <a:chOff x="3202659" y="1219200"/>
            <a:chExt cx="2512340" cy="3962400"/>
          </a:xfrm>
        </p:grpSpPr>
        <p:sp>
          <p:nvSpPr>
            <p:cNvPr id="42" name="Rectangle 41"/>
            <p:cNvSpPr/>
            <p:nvPr/>
          </p:nvSpPr>
          <p:spPr>
            <a:xfrm>
              <a:off x="3202659" y="1219200"/>
              <a:ext cx="2512340" cy="3962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lowchart: Or 42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No"/>
          <p:cNvSpPr txBox="1">
            <a:spLocks/>
          </p:cNvSpPr>
          <p:nvPr/>
        </p:nvSpPr>
        <p:spPr>
          <a:xfrm>
            <a:off x="6513372" y="2145051"/>
            <a:ext cx="2097228" cy="52692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20cm</a:t>
            </a:r>
          </a:p>
        </p:txBody>
      </p:sp>
      <p:sp>
        <p:nvSpPr>
          <p:cNvPr id="50" name="Oval 49"/>
          <p:cNvSpPr/>
          <p:nvPr/>
        </p:nvSpPr>
        <p:spPr>
          <a:xfrm>
            <a:off x="5105400" y="596404"/>
            <a:ext cx="865188" cy="863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105400" y="605929"/>
            <a:ext cx="865188" cy="863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105400" y="596404"/>
            <a:ext cx="865188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106988" y="583704"/>
            <a:ext cx="863600" cy="863600"/>
          </a:xfrm>
          <a:prstGeom prst="ellipse">
            <a:avLst/>
          </a:prstGeom>
          <a:solidFill>
            <a:srgbClr val="FC1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106988" y="571004"/>
            <a:ext cx="863600" cy="889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90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8" grpId="0" animBg="1"/>
      <p:bldP spid="50" grpId="0" bldLvl="0" animBg="1"/>
      <p:bldP spid="50" grpId="1" bldLvl="0" animBg="1"/>
      <p:bldP spid="51" grpId="0" bldLvl="0" animBg="1"/>
      <p:bldP spid="51" grpId="1" bldLvl="0" animBg="1"/>
      <p:bldP spid="52" grpId="0" bldLvl="0" animBg="1"/>
      <p:bldP spid="52" grpId="1" bldLvl="0" animBg="1"/>
      <p:bldP spid="53" grpId="0" bldLvl="0" animBg="1"/>
      <p:bldP spid="53" grpId="1" bldLvl="0" animBg="1"/>
      <p:bldP spid="54" grpId="0" bldLvl="0" animBg="1"/>
      <p:bldP spid="54" grpId="1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28.4|6.6|6.8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2.3|2.6|3.2|7.5|2.8|2.9|14.9|91.9|2.3|1.5|0.9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2824</TotalTime>
  <Words>497</Words>
  <Application>Microsoft Office PowerPoint</Application>
  <PresentationFormat>On-screen Show (16:9)</PresentationFormat>
  <Paragraphs>125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.VnTifani HeavyH</vt:lpstr>
      <vt:lpstr>Arial</vt:lpstr>
      <vt:lpstr>Calibri</vt:lpstr>
      <vt:lpstr>Times New Roman</vt:lpstr>
      <vt:lpstr>Office Theme</vt:lpstr>
      <vt:lpstr>1_Office Theme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Cánh cửa thần kì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236</cp:revision>
  <dcterms:created xsi:type="dcterms:W3CDTF">2018-03-05T05:17:16Z</dcterms:created>
  <dcterms:modified xsi:type="dcterms:W3CDTF">2021-11-02T09:12:07Z</dcterms:modified>
</cp:coreProperties>
</file>